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9"/>
  </p:notesMasterIdLst>
  <p:sldIdLst>
    <p:sldId id="1369" r:id="rId3"/>
    <p:sldId id="1407" r:id="rId4"/>
    <p:sldId id="1408" r:id="rId5"/>
    <p:sldId id="1422" r:id="rId6"/>
    <p:sldId id="1402" r:id="rId7"/>
    <p:sldId id="1430" r:id="rId8"/>
    <p:sldId id="1431" r:id="rId9"/>
    <p:sldId id="1432" r:id="rId10"/>
    <p:sldId id="1433" r:id="rId11"/>
    <p:sldId id="1434" r:id="rId12"/>
    <p:sldId id="1438" r:id="rId13"/>
    <p:sldId id="1440" r:id="rId14"/>
    <p:sldId id="1456" r:id="rId15"/>
    <p:sldId id="1442" r:id="rId16"/>
    <p:sldId id="1443" r:id="rId17"/>
    <p:sldId id="1454" r:id="rId18"/>
    <p:sldId id="1444" r:id="rId19"/>
    <p:sldId id="1466" r:id="rId20"/>
    <p:sldId id="1465" r:id="rId21"/>
    <p:sldId id="1410" r:id="rId22"/>
    <p:sldId id="1424" r:id="rId23"/>
    <p:sldId id="1427" r:id="rId24"/>
    <p:sldId id="1470" r:id="rId25"/>
    <p:sldId id="1469" r:id="rId26"/>
    <p:sldId id="1448" r:id="rId27"/>
    <p:sldId id="1449" r:id="rId28"/>
    <p:sldId id="1425" r:id="rId29"/>
    <p:sldId id="1426" r:id="rId30"/>
    <p:sldId id="1453" r:id="rId31"/>
    <p:sldId id="1416" r:id="rId32"/>
    <p:sldId id="1417" r:id="rId33"/>
    <p:sldId id="1366" r:id="rId34"/>
    <p:sldId id="1446" r:id="rId35"/>
    <p:sldId id="1468" r:id="rId36"/>
    <p:sldId id="1461" r:id="rId37"/>
    <p:sldId id="1462" r:id="rId38"/>
    <p:sldId id="1467" r:id="rId39"/>
    <p:sldId id="1463" r:id="rId40"/>
    <p:sldId id="1447" r:id="rId41"/>
    <p:sldId id="1464" r:id="rId42"/>
    <p:sldId id="1450" r:id="rId43"/>
    <p:sldId id="1451" r:id="rId44"/>
    <p:sldId id="1452" r:id="rId45"/>
    <p:sldId id="1458" r:id="rId46"/>
    <p:sldId id="1459" r:id="rId47"/>
    <p:sldId id="1460" r:id="rId4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688687"/>
    <a:srgbClr val="00CAC5"/>
    <a:srgbClr val="DDDDDD"/>
    <a:srgbClr val="B2B2B2"/>
    <a:srgbClr val="FFFFFF"/>
    <a:srgbClr val="808080"/>
    <a:srgbClr val="5F5F5F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1358" autoAdjust="0"/>
  </p:normalViewPr>
  <p:slideViewPr>
    <p:cSldViewPr snapToObjects="1">
      <p:cViewPr varScale="1">
        <p:scale>
          <a:sx n="105" d="100"/>
          <a:sy n="105" d="100"/>
        </p:scale>
        <p:origin x="848" y="192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</a:t>
            </a:r>
            <a:r>
              <a:rPr lang="de-DE"/>
              <a:t>trainiert wurde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schrumpfen, auf den einzelnen Feature Maps wird mit Hilfe von </a:t>
            </a:r>
            <a:r>
              <a:rPr lang="de-DE" dirty="0" err="1"/>
              <a:t>Convlutions</a:t>
            </a:r>
            <a:r>
              <a:rPr lang="de-DE" dirty="0"/>
              <a:t> eine Klassifizierung ausgeführt.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Grundsätzlich ist die Idee: Es gibt zwei Teile im Netzwerk: Einer erzeugt Region </a:t>
            </a:r>
            <a:r>
              <a:rPr lang="de-DE" dirty="0" err="1"/>
              <a:t>Proposals</a:t>
            </a:r>
            <a:r>
              <a:rPr lang="de-DE" dirty="0"/>
              <a:t> verschiedener Größe, ein anderer klassifiziert.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Loss,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338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Bisher: Ein Training auf RGBD der GTA-Daten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Trainings-Loss konvergiert mit Tiefendaten schneller. Was wir allerdings noch nicht beantworten können, ist ob die Ergebnisse auch besser sind.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Im obigen Bild sieht man ein Beispiel, indem das auf GTA-trainierte Modell auf KITTI angewandt wurde,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Hier werden alle Autos erkannt, auch wenn relativ weit entfernt sind, mit relativ engen </a:t>
            </a:r>
            <a:r>
              <a:rPr lang="de-DE" dirty="0" err="1"/>
              <a:t>Bounding</a:t>
            </a:r>
            <a:r>
              <a:rPr lang="de-DE" dirty="0"/>
              <a:t>-Boxen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Allerdings gibt es sehr viele </a:t>
            </a:r>
            <a:r>
              <a:rPr lang="de-DE" dirty="0" err="1"/>
              <a:t>False</a:t>
            </a:r>
            <a:r>
              <a:rPr lang="de-DE" dirty="0"/>
              <a:t> Positives, was man hier an der Leitplanke ganz gut sieht.</a:t>
            </a:r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823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48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375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layers: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2609684539"/>
              </p:ext>
            </p:extLst>
          </p:nvPr>
        </p:nvGraphicFramePr>
        <p:xfrm>
          <a:off x="1172324" y="1736812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983958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741129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737964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741129"/>
            <a:ext cx="3337550" cy="10077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9F30B26-9DF7-4C3A-A251-19DA623E99E9}"/>
              </a:ext>
            </a:extLst>
          </p:cNvPr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0FAB36-7B49-4C5E-9F80-6A4FF90F551B}"/>
              </a:ext>
            </a:extLst>
          </p:cNvPr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9A98DEF-FC29-49AC-9A39-AF0653FB90CB}"/>
              </a:ext>
            </a:extLst>
          </p:cNvPr>
          <p:cNvSpPr/>
          <p:nvPr/>
        </p:nvSpPr>
        <p:spPr>
          <a:xfrm rot="16200000">
            <a:off x="4013387" y="-1257668"/>
            <a:ext cx="321565" cy="738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8E0A0F-0187-41B2-9ECC-7C40BDFF25D8}"/>
              </a:ext>
            </a:extLst>
          </p:cNvPr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RGBD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F0C19B-4AFA-46B5-888C-55D7E1D898F5}"/>
              </a:ext>
            </a:extLst>
          </p:cNvPr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912321-7017-4B1A-9B82-7DF62BC53184}"/>
              </a:ext>
            </a:extLst>
          </p:cNvPr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 FCRN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FC5984-A7D0-4B32-A311-D91AFC60602C}"/>
              </a:ext>
            </a:extLst>
          </p:cNvPr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AEB1834-3850-4730-B496-72DB352B761C}"/>
                </a:ext>
              </a:extLst>
            </p:cNvPr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FFBA914-365E-46F3-B8A6-0B5E92405EDF}"/>
                  </a:ext>
                </a:extLst>
              </p:cNvPr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535D1B04-3972-4CD2-8AAE-A424ACE764F3}"/>
                  </a:ext>
                </a:extLst>
              </p:cNvPr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9EDC038-7BDC-4CFC-B848-130B1D0C803B}"/>
                  </a:ext>
                </a:extLst>
              </p:cNvPr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97D8225-C4E1-4BC5-B7F5-F3525B2A1017}"/>
                  </a:ext>
                </a:extLst>
              </p:cNvPr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815B633-4D3B-4DDB-8A75-B7655B4FC1C1}"/>
                </a:ext>
              </a:extLst>
            </p:cNvPr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85DF47C2-7352-43DE-A407-A5FDBB3CC442}"/>
                  </a:ext>
                </a:extLst>
              </p:cNvPr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EB08CC74-86E1-41B8-8DC4-7AE1429F3775}"/>
                    </a:ext>
                  </a:extLst>
                </p:cNvPr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E632FCD6-92B6-46C7-B12A-42C336ED1A8A}"/>
                    </a:ext>
                  </a:extLst>
                </p:cNvPr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2DF67AB0-65DE-4DB4-BA22-98836780A430}"/>
                  </a:ext>
                </a:extLst>
              </p:cNvPr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73A5D6F-1224-4B2C-B860-D48B14D4B4C5}"/>
                </a:ext>
              </a:extLst>
            </p:cNvPr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CE10ACE-A8F8-4BD0-9AD5-37A8DC91D3F7}"/>
                  </a:ext>
                </a:extLst>
              </p:cNvPr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D277AB0-091F-4380-BCEB-156749FADDB6}"/>
                  </a:ext>
                </a:extLst>
              </p:cNvPr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EB5FE9E-E116-4A63-8543-CC5FB28028BE}"/>
                  </a:ext>
                </a:extLst>
              </p:cNvPr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0DB5251-DB8E-4ED2-B2BC-072E4C21843A}"/>
                  </a:ext>
                </a:extLst>
              </p:cNvPr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C90E844-9F77-4B9F-9E5F-303823A24AD0}"/>
                </a:ext>
              </a:extLst>
            </p:cNvPr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B53086B-8E65-4BFE-9D7A-124C211BE3FA}"/>
                  </a:ext>
                </a:extLst>
              </p:cNvPr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752057FE-1211-4131-BC1E-0C4052B87FBB}"/>
                  </a:ext>
                </a:extLst>
              </p:cNvPr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DF54696-A292-405F-8F0F-2D9BDC978BCC}"/>
                  </a:ext>
                </a:extLst>
              </p:cNvPr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24283F3-59FB-457F-9B58-59BA1BEEF30B}"/>
                  </a:ext>
                </a:extLst>
              </p:cNvPr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2910E78B-E653-4AD8-B6F6-B127B8178A58}"/>
                </a:ext>
              </a:extLst>
            </p:cNvPr>
            <p:cNvCxnSpPr>
              <a:cxnSpLocks/>
              <a:stCxn id="44" idx="1"/>
              <a:endCxn id="31" idx="1"/>
            </p:cNvCxnSpPr>
            <p:nvPr/>
          </p:nvCxnSpPr>
          <p:spPr>
            <a:xfrm>
              <a:off x="2320227" y="2944038"/>
              <a:ext cx="2326645" cy="2990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0548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Aklanoglu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J. Schuck, Y.  El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17" y="1943983"/>
            <a:ext cx="8484563" cy="2715939"/>
          </a:xfrm>
          <a:prstGeom prst="rect">
            <a:avLst/>
          </a:prstGeom>
        </p:spPr>
      </p:pic>
      <p:graphicFrame>
        <p:nvGraphicFramePr>
          <p:cNvPr id="15" name="Shape 1058">
            <a:extLst>
              <a:ext uri="{FF2B5EF4-FFF2-40B4-BE49-F238E27FC236}">
                <a16:creationId xmlns:a16="http://schemas.microsoft.com/office/drawing/2014/main" id="{A6990855-D970-4F16-81AE-78E06F33B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780411"/>
              </p:ext>
            </p:extLst>
          </p:nvPr>
        </p:nvGraphicFramePr>
        <p:xfrm>
          <a:off x="2027548" y="4844147"/>
          <a:ext cx="7540618" cy="1244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8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with GTA V Depth Channels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0.25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363CDE4-D27D-40D5-B901-E2DC0F506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540" y="4144467"/>
            <a:ext cx="1833228" cy="181598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E8697D7-6892-41A8-9C8C-C42D97722CA8}"/>
              </a:ext>
            </a:extLst>
          </p:cNvPr>
          <p:cNvGrpSpPr/>
          <p:nvPr/>
        </p:nvGrpSpPr>
        <p:grpSpPr>
          <a:xfrm>
            <a:off x="4181937" y="4133346"/>
            <a:ext cx="1833228" cy="1833228"/>
            <a:chOff x="2921798" y="4133346"/>
            <a:chExt cx="1833228" cy="1833228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046D1DB2-F2C3-4B7B-B28A-F24E10E0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1798" y="4133346"/>
              <a:ext cx="1833228" cy="1833228"/>
            </a:xfrm>
            <a:prstGeom prst="rect">
              <a:avLst/>
            </a:prstGeom>
          </p:spPr>
        </p:pic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DA2C3E7-20B9-4A53-A8A3-0B1F19C5C0CA}"/>
                </a:ext>
              </a:extLst>
            </p:cNvPr>
            <p:cNvSpPr/>
            <p:nvPr/>
          </p:nvSpPr>
          <p:spPr>
            <a:xfrm>
              <a:off x="3179676" y="4257092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C9516F-0AF7-44C9-9E22-2DC4859391DE}"/>
              </a:ext>
            </a:extLst>
          </p:cNvPr>
          <p:cNvGrpSpPr/>
          <p:nvPr/>
        </p:nvGrpSpPr>
        <p:grpSpPr>
          <a:xfrm>
            <a:off x="6160183" y="4147223"/>
            <a:ext cx="1833228" cy="1833228"/>
            <a:chOff x="4900044" y="4147223"/>
            <a:chExt cx="1833228" cy="1833228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3FFF086-2B1D-4957-875E-DA3D5A99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0044" y="4147223"/>
              <a:ext cx="1833228" cy="1833228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D10CC7B-17BE-4E6D-9F41-642569F26EC6}"/>
                </a:ext>
              </a:extLst>
            </p:cNvPr>
            <p:cNvSpPr/>
            <p:nvPr/>
          </p:nvSpPr>
          <p:spPr>
            <a:xfrm>
              <a:off x="5505846" y="4157964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GTA V </a:t>
            </a:r>
            <a:r>
              <a:rPr lang="en-US" sz="2000" dirty="0" err="1"/>
              <a:t>testset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9D24FF0-AFD8-4B5D-B66B-979190D7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4148914"/>
            <a:ext cx="1837754" cy="183775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186A91-D312-4EB4-9221-23EF29BE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4153755"/>
            <a:ext cx="1728192" cy="18387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90DA1C-3236-4B67-9682-87866414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48" y="4161464"/>
            <a:ext cx="1838732" cy="18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9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1">
            <a:extLst>
              <a:ext uri="{FF2B5EF4-FFF2-40B4-BE49-F238E27FC236}">
                <a16:creationId xmlns:a16="http://schemas.microsoft.com/office/drawing/2014/main" id="{647C0B98-F4F9-4572-B72B-251D92C159A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is slow ~ 6 days, inference ~1s per batch </a:t>
            </a:r>
            <a:r>
              <a:rPr lang="en-US" dirty="0">
                <a:sym typeface="Wingdings" panose="05000000000000000000" pitchFamily="2" charset="2"/>
              </a:rPr>
              <a:t> 62,5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16 Hz</a:t>
            </a:r>
            <a:endParaRPr lang="en-US" dirty="0"/>
          </a:p>
        </p:txBody>
      </p:sp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4. FCRN-DSSD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/>
          </p:nvPr>
        </p:nvGraphicFramePr>
        <p:xfrm>
          <a:off x="1172324" y="1811897"/>
          <a:ext cx="9847350" cy="38786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199.94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188.51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65.82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62.57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205.92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195.99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92.71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81.22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5.32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lang="en-US"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0.13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714642043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63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FCRN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berHu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l2 norm (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paper</a:t>
            </a:r>
            <a:r>
              <a:rPr lang="de-DE" dirty="0"/>
              <a:t>),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implemented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didn‘t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Combine KITTI and GTA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75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559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55402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086" y="3746352"/>
            <a:ext cx="11204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Depth Images are generated by FCRN (epoch no. 67 at time of writing)</a:t>
            </a:r>
          </a:p>
          <a:p>
            <a:pPr marL="342900" indent="-342900">
              <a:buFontTx/>
              <a:buChar char="-"/>
            </a:pPr>
            <a:r>
              <a:rPr lang="en-US" dirty="0"/>
              <a:t>Trained and Tested together with KITTI Object Challenge training dataset (60/40 split)</a:t>
            </a:r>
          </a:p>
          <a:p>
            <a:pPr marL="342900" indent="-342900">
              <a:buFontTx/>
              <a:buChar char="-"/>
            </a:pPr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Loss Function: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5407645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311196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308031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311196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3" name="Shape 886">
            <a:extLst>
              <a:ext uri="{FF2B5EF4-FFF2-40B4-BE49-F238E27FC236}">
                <a16:creationId xmlns:a16="http://schemas.microsoft.com/office/drawing/2014/main" id="{0CEAA8E7-7B8E-45D1-B162-40DB58EE91F5}"/>
              </a:ext>
            </a:extLst>
          </p:cNvPr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Inference on KITTI instance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6">
            <a:extLst>
              <a:ext uri="{FF2B5EF4-FFF2-40B4-BE49-F238E27FC236}">
                <a16:creationId xmlns:a16="http://schemas.microsoft.com/office/drawing/2014/main" id="{62CE027C-0C2B-4CD6-A4F5-7883C70C321B}"/>
              </a:ext>
            </a:extLst>
          </p:cNvPr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4" name="Shape 886">
            <a:extLst>
              <a:ext uri="{FF2B5EF4-FFF2-40B4-BE49-F238E27FC236}">
                <a16:creationId xmlns:a16="http://schemas.microsoft.com/office/drawing/2014/main" id="{BB7774DB-0141-4163-92E6-702F0F29DFBA}"/>
              </a:ext>
            </a:extLst>
          </p:cNvPr>
          <p:cNvSpPr txBox="1"/>
          <p:nvPr/>
        </p:nvSpPr>
        <p:spPr>
          <a:xfrm>
            <a:off x="3215574" y="4039222"/>
            <a:ext cx="576074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:a16="http://schemas.microsoft.com/office/drawing/2014/main" id="{73590270-4C6F-4F4B-B10F-A3F943492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000839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3316</Words>
  <Application>Microsoft Macintosh PowerPoint</Application>
  <PresentationFormat>Breitbild</PresentationFormat>
  <Paragraphs>661</Paragraphs>
  <Slides>46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Retkowski, Fabian</cp:lastModifiedBy>
  <cp:revision>1829</cp:revision>
  <dcterms:created xsi:type="dcterms:W3CDTF">2014-10-08T23:03:32Z</dcterms:created>
  <dcterms:modified xsi:type="dcterms:W3CDTF">2018-03-22T12:49:19Z</dcterms:modified>
</cp:coreProperties>
</file>